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268" y="-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CA2F0-BEA1-4A99-87A8-F5B662B039B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915138-0C8B-483F-9D16-DD47B129B0A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915138-0C8B-483F-9D16-DD47B129B0A0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915138-0C8B-483F-9D16-DD47B129B0A0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915138-0C8B-483F-9D16-DD47B129B0A0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915138-0C8B-483F-9D16-DD47B129B0A0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915138-0C8B-483F-9D16-DD47B129B0A0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915138-0C8B-483F-9D16-DD47B129B0A0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11/28/2018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Stair Climber Wheelchair 3D CAD  Files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 smtClean="0"/>
              <a:t>Wednesday </a:t>
            </a:r>
          </a:p>
          <a:p>
            <a:pPr algn="l"/>
            <a:r>
              <a:rPr lang="en-US" dirty="0" smtClean="0"/>
              <a:t>Nov </a:t>
            </a:r>
            <a:r>
              <a:rPr lang="en-US" dirty="0" smtClean="0"/>
              <a:t>28, 2018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are Using </a:t>
            </a:r>
            <a:r>
              <a:rPr lang="en-US" dirty="0" err="1" smtClean="0">
                <a:solidFill>
                  <a:srgbClr val="FF0000"/>
                </a:solidFill>
              </a:rPr>
              <a:t>Github</a:t>
            </a:r>
            <a:r>
              <a:rPr lang="en-US" dirty="0" smtClean="0"/>
              <a:t> &amp; </a:t>
            </a:r>
            <a:r>
              <a:rPr lang="en-US" dirty="0" err="1" smtClean="0">
                <a:solidFill>
                  <a:srgbClr val="FF0000"/>
                </a:solidFill>
              </a:rPr>
              <a:t>Grabcad</a:t>
            </a:r>
            <a:r>
              <a:rPr lang="en-US" dirty="0" smtClean="0"/>
              <a:t> for File 3D CAD sharing </a:t>
            </a:r>
          </a:p>
          <a:p>
            <a:r>
              <a:rPr lang="en-US" dirty="0" smtClean="0"/>
              <a:t>our link in </a:t>
            </a:r>
            <a:r>
              <a:rPr lang="en-US" dirty="0" err="1" smtClean="0">
                <a:solidFill>
                  <a:srgbClr val="FF0000"/>
                </a:solidFill>
              </a:rPr>
              <a:t>Github</a:t>
            </a:r>
            <a:r>
              <a:rPr lang="en-US" dirty="0" smtClean="0"/>
              <a:t>:</a:t>
            </a:r>
          </a:p>
          <a:p>
            <a:pPr lvl="1"/>
            <a:r>
              <a:rPr lang="en-US" sz="1400" dirty="0" smtClean="0"/>
              <a:t>https://github.com/GSH-Open-source-projects/Stair-climbing-wheelchair</a:t>
            </a:r>
          </a:p>
          <a:p>
            <a:endParaRPr lang="en-US" dirty="0" smtClean="0"/>
          </a:p>
          <a:p>
            <a:r>
              <a:rPr lang="en-US" dirty="0" smtClean="0"/>
              <a:t>Our link in </a:t>
            </a:r>
            <a:r>
              <a:rPr lang="en-US" dirty="0" smtClean="0">
                <a:solidFill>
                  <a:srgbClr val="FF0000"/>
                </a:solidFill>
              </a:rPr>
              <a:t>GRABCAD:</a:t>
            </a:r>
          </a:p>
          <a:p>
            <a:endParaRPr lang="en-US" dirty="0" smtClean="0">
              <a:solidFill>
                <a:srgbClr val="FF0000"/>
              </a:solidFill>
            </a:endParaRPr>
          </a:p>
          <a:p>
            <a:pPr lvl="1"/>
            <a:r>
              <a:rPr lang="en-US" sz="1600" dirty="0" smtClean="0"/>
              <a:t>https://grabcad.com/library/stair-climber-wheelchair-1</a:t>
            </a:r>
            <a:endParaRPr lang="en-US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join </a:t>
            </a:r>
            <a:r>
              <a:rPr lang="en-US" dirty="0" smtClean="0"/>
              <a:t>this Community 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3D CAD References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 l="45265" t="19467" r="29165" b="28341"/>
          <a:stretch>
            <a:fillRect/>
          </a:stretch>
        </p:blipFill>
        <p:spPr bwMode="auto">
          <a:xfrm>
            <a:off x="1066800" y="1828800"/>
            <a:ext cx="20574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 l="34375" t="36667" r="20000" b="24444"/>
          <a:stretch>
            <a:fillRect/>
          </a:stretch>
        </p:blipFill>
        <p:spPr bwMode="auto">
          <a:xfrm>
            <a:off x="609600" y="4572000"/>
            <a:ext cx="4114800" cy="19728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4572000" y="53340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https://grabcad.com/library/tracked-vehicle-1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276600" y="2286000"/>
            <a:ext cx="5867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https://grabcad.com/library/stair-climbing-wheel-chair-3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starting we need to combining two Models :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Combining Two 3D CAD Models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 l="3125" t="20000" r="26875" b="31111"/>
          <a:stretch>
            <a:fillRect/>
          </a:stretch>
        </p:blipFill>
        <p:spPr bwMode="auto">
          <a:xfrm>
            <a:off x="304800" y="2667000"/>
            <a:ext cx="853440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514600" y="381000"/>
            <a:ext cx="8229600" cy="1143000"/>
          </a:xfrm>
        </p:spPr>
        <p:txBody>
          <a:bodyPr/>
          <a:lstStyle/>
          <a:p>
            <a:r>
              <a:rPr lang="en-US" dirty="0" smtClean="0"/>
              <a:t>GSH CO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l="25958" t="25324" r="10653" b="11762"/>
          <a:stretch>
            <a:fillRect/>
          </a:stretch>
        </p:blipFill>
        <p:spPr>
          <a:xfrm>
            <a:off x="914400" y="2133600"/>
            <a:ext cx="2790762" cy="1558040"/>
          </a:xfrm>
          <a:prstGeom prst="rect">
            <a:avLst/>
          </a:prstGeom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/>
          <a:srcRect l="24375" t="40000" r="53750" b="31111"/>
          <a:stretch>
            <a:fillRect/>
          </a:stretch>
        </p:blipFill>
        <p:spPr bwMode="auto">
          <a:xfrm>
            <a:off x="4724400" y="1905000"/>
            <a:ext cx="26670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/>
          <a:srcRect l="21250" t="23333" r="22500" b="21111"/>
          <a:stretch>
            <a:fillRect/>
          </a:stretch>
        </p:blipFill>
        <p:spPr bwMode="auto">
          <a:xfrm>
            <a:off x="2667000" y="4038600"/>
            <a:ext cx="425196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 l="32006" t="19467" r="17801" b="13188"/>
          <a:stretch>
            <a:fillRect/>
          </a:stretch>
        </p:blipFill>
        <p:spPr bwMode="auto">
          <a:xfrm>
            <a:off x="3124200" y="2362200"/>
            <a:ext cx="40386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228</TotalTime>
  <Words>71</Words>
  <Application>Microsoft Office PowerPoint</Application>
  <PresentationFormat>On-screen Show (4:3)</PresentationFormat>
  <Paragraphs>23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Concourse</vt:lpstr>
      <vt:lpstr>Stair Climber Wheelchair 3D CAD  Files</vt:lpstr>
      <vt:lpstr>How to join this Community </vt:lpstr>
      <vt:lpstr> 3D CAD References</vt:lpstr>
      <vt:lpstr>Combining Two 3D CAD Models</vt:lpstr>
      <vt:lpstr>GSH CO</vt:lpstr>
      <vt:lpstr>Slide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Stair Climber Wheelchair 3D CAD  Files</dc:title>
  <dc:creator>SO</dc:creator>
  <cp:lastModifiedBy>SO</cp:lastModifiedBy>
  <cp:revision>20</cp:revision>
  <dcterms:created xsi:type="dcterms:W3CDTF">2018-11-29T04:05:24Z</dcterms:created>
  <dcterms:modified xsi:type="dcterms:W3CDTF">2018-11-29T07:53:53Z</dcterms:modified>
</cp:coreProperties>
</file>

<file path=docProps/thumbnail.jpeg>
</file>